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4"/>
  </p:sldMasterIdLst>
  <p:handoutMasterIdLst>
    <p:handoutMasterId r:id="rId6"/>
  </p:handoutMasterIdLst>
  <p:sldIdLst>
    <p:sldId id="260" r:id="rId5"/>
  </p:sldIdLst>
  <p:sldSz cx="43891200" cy="32918400"/>
  <p:notesSz cx="20104100" cy="15087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34" userDrawn="1">
          <p15:clr>
            <a:srgbClr val="A4A3A4"/>
          </p15:clr>
        </p15:guide>
        <p15:guide id="2" pos="2764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443"/>
    <a:srgbClr val="212325"/>
    <a:srgbClr val="646A6E"/>
    <a:srgbClr val="BA0C2F"/>
    <a:srgbClr val="BB003E"/>
    <a:srgbClr val="BD003A"/>
    <a:srgbClr val="4C566C"/>
    <a:srgbClr val="414042"/>
    <a:srgbClr val="B80012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59" autoAdjust="0"/>
    <p:restoredTop sz="99492" autoAdjust="0"/>
  </p:normalViewPr>
  <p:slideViewPr>
    <p:cSldViewPr>
      <p:cViewPr varScale="1">
        <p:scale>
          <a:sx n="23" d="100"/>
          <a:sy n="23" d="100"/>
        </p:scale>
        <p:origin x="864" y="296"/>
      </p:cViewPr>
      <p:guideLst>
        <p:guide orient="horz" pos="20734"/>
        <p:guide pos="2764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4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3A4DC1-46BA-4D62-8802-6E4CFF0819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5E78BC-9D80-465A-B457-46146D93DC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1759C-FF5D-4700-8E98-9195A256A7CE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29C85B-6BD7-458E-9906-A5181BDFA6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34B636-AA70-4DF5-ACD3-7B065208F2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0175D-BC38-4146-B565-0DAF67ED1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80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-Poster-Un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A37F43-12E0-BE5D-FF9E-B76502EE2C61}"/>
              </a:ext>
            </a:extLst>
          </p:cNvPr>
          <p:cNvSpPr/>
          <p:nvPr userDrawn="1"/>
        </p:nvSpPr>
        <p:spPr>
          <a:xfrm>
            <a:off x="0" y="0"/>
            <a:ext cx="43874870" cy="58947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CTSI logo">
            <a:extLst>
              <a:ext uri="{FF2B5EF4-FFF2-40B4-BE49-F238E27FC236}">
                <a16:creationId xmlns:a16="http://schemas.microsoft.com/office/drawing/2014/main" id="{B1836AD3-0A73-5162-497F-6233E37926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399500" y="937316"/>
            <a:ext cx="5739100" cy="3917711"/>
          </a:xfrm>
          <a:prstGeom prst="rect">
            <a:avLst/>
          </a:prstGeom>
        </p:spPr>
      </p:pic>
      <p:pic>
        <p:nvPicPr>
          <p:cNvPr id="5" name="Picture 4" descr="Nationwide Children’s Hospital logo">
            <a:extLst>
              <a:ext uri="{FF2B5EF4-FFF2-40B4-BE49-F238E27FC236}">
                <a16:creationId xmlns:a16="http://schemas.microsoft.com/office/drawing/2014/main" id="{6E5D50F3-A388-CE32-0685-4639B19F41E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1886" y="1305986"/>
            <a:ext cx="7626753" cy="3119341"/>
          </a:xfrm>
          <a:prstGeom prst="rect">
            <a:avLst/>
          </a:prstGeom>
        </p:spPr>
      </p:pic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1D7828A8-55C1-4FAA-B331-18A9A1036B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52600" y="1295400"/>
            <a:ext cx="31997904" cy="22424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0" b="0" baseline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+mj-lt"/>
                <a:ea typeface="Buckeye Serif Black" panose="00000A00000000000000" pitchFamily="50" charset="0"/>
              </a:defRPr>
            </a:lvl1pPr>
          </a:lstStyle>
          <a:p>
            <a:pPr lvl="0"/>
            <a:r>
              <a:rPr kumimoji="0" lang="en-US" sz="14400" b="1" i="0" u="none" strike="noStrike" kern="1200" cap="none" spc="-513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Re</a:t>
            </a:r>
            <a:r>
              <a:rPr kumimoji="0" lang="en-US" sz="14400" b="1" i="0" u="none" strike="noStrike" kern="1200" cap="none" spc="-42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s</a:t>
            </a:r>
            <a:r>
              <a:rPr kumimoji="0" lang="en-US" sz="14400" b="1" i="0" u="none" strike="noStrike" kern="1200" cap="none" spc="-371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e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a</a:t>
            </a:r>
            <a:r>
              <a:rPr kumimoji="0" lang="en-US" sz="14400" b="1" i="0" u="none" strike="noStrike" kern="1200" cap="none" spc="-404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r</a:t>
            </a:r>
            <a:r>
              <a:rPr kumimoji="0" lang="en-US" sz="14400" b="1" i="0" u="none" strike="noStrike" kern="1200" cap="none" spc="-349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c</a:t>
            </a:r>
            <a:r>
              <a:rPr kumimoji="0" lang="en-US" sz="14400" b="1" i="0" u="none" strike="noStrike" kern="1200" cap="none" spc="0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h</a:t>
            </a:r>
            <a:r>
              <a:rPr kumimoji="0" lang="en-US" sz="14400" b="1" i="0" u="none" strike="noStrike" kern="1200" cap="none" spc="11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 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S</a:t>
            </a:r>
            <a:r>
              <a:rPr kumimoji="0" lang="en-US" sz="14400" b="1" i="0" u="none" strike="noStrike" kern="1200" cap="none" spc="-284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t</a:t>
            </a:r>
            <a:r>
              <a:rPr kumimoji="0" lang="en-US" sz="14400" b="1" i="0" u="none" strike="noStrike" kern="1200" cap="none" spc="-240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u</a:t>
            </a:r>
            <a:r>
              <a:rPr kumimoji="0" lang="en-US" sz="14400" b="1" i="0" u="none" strike="noStrike" kern="1200" cap="none" spc="-218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d</a:t>
            </a: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y Title</a:t>
            </a:r>
            <a:b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</a:b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line two as needed</a:t>
            </a:r>
            <a:endParaRPr lang="en-US" dirty="0"/>
          </a:p>
        </p:txBody>
      </p:sp>
      <p:sp>
        <p:nvSpPr>
          <p:cNvPr id="15" name="Text Placeholder 24">
            <a:extLst>
              <a:ext uri="{FF2B5EF4-FFF2-40B4-BE49-F238E27FC236}">
                <a16:creationId xmlns:a16="http://schemas.microsoft.com/office/drawing/2014/main" id="{60C05F0A-C056-44EB-983E-7BA7E84C682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46504" y="6372457"/>
            <a:ext cx="29794200" cy="1295400"/>
          </a:xfrm>
          <a:prstGeom prst="rect">
            <a:avLst/>
          </a:prstGeom>
        </p:spPr>
        <p:txBody>
          <a:bodyPr/>
          <a:lstStyle>
            <a:lvl1pPr>
              <a:defRPr sz="4800" b="1" i="0">
                <a:solidFill>
                  <a:srgbClr val="212325"/>
                </a:solidFill>
                <a:latin typeface="Buckeye Sans 2 SemiBold" pitchFamily="2" charset="77"/>
              </a:defRPr>
            </a:lvl1pPr>
            <a:lvl2pPr marL="457207" indent="0">
              <a:buNone/>
              <a:defRPr/>
            </a:lvl2pPr>
          </a:lstStyle>
          <a:p>
            <a:pPr marL="27719" marR="0" lvl="0" indent="0" algn="l" defTabSz="783762" rtl="0" eaLnBrk="1" fontAlgn="auto" latinLnBrk="0" hangingPunct="1">
              <a:lnSpc>
                <a:spcPts val="596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  <a:t>Presenter name, associates and collaborators (include department name in credentials)</a:t>
            </a:r>
            <a:b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</a:b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  <a:t>Line two for presenters</a:t>
            </a:r>
            <a:endParaRPr kumimoji="0" lang="en-US" sz="5001" b="1" i="0" u="none" strike="noStrike" kern="1200" cap="none" spc="0" normalizeH="0" baseline="0" noProof="0" dirty="0">
              <a:ln>
                <a:noFill/>
              </a:ln>
              <a:solidFill>
                <a:srgbClr val="3F4443"/>
              </a:solidFill>
              <a:effectLst/>
              <a:uLnTx/>
              <a:uFillTx/>
              <a:latin typeface="Buckeye Sans" pitchFamily="2" charset="77"/>
              <a:ea typeface="+mn-ea"/>
              <a:cs typeface="Arial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50E5F3AD-C797-4C52-8D74-B5CB18F8BE3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934" y="87412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3D3ACE07-7BBC-4F8C-8766-FCCD5189247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800934" y="95467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 baseline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9690D600-B130-4644-8EC9-A779DBC55F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90741" y="10384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46EAB47C-F292-40E9-AB99-424846F2D30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807030" y="137704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11D8B94F-F92F-4903-BDFC-A014BE7FA67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807030" y="145759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73DDAD7F-4018-47CC-AB8F-6D4CA23BBB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96837" y="15337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2C094538-7DA9-4DE9-AEFC-FE677C99C0D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807030" y="184948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350D44B0-AABD-4C99-A43E-5266789D24B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96837" y="193003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Content Placeholder 7">
            <a:extLst>
              <a:ext uri="{FF2B5EF4-FFF2-40B4-BE49-F238E27FC236}">
                <a16:creationId xmlns:a16="http://schemas.microsoft.com/office/drawing/2014/main" id="{72323916-99EF-4064-91BD-2059C060CAC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746504" y="23034173"/>
            <a:ext cx="9061704" cy="4789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17" name="Content Placeholder 27">
            <a:extLst>
              <a:ext uri="{FF2B5EF4-FFF2-40B4-BE49-F238E27FC236}">
                <a16:creationId xmlns:a16="http://schemas.microsoft.com/office/drawing/2014/main" id="{BDFC984C-4229-4995-BE2A-F6E393F6C6D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777801" y="23545798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756B9361-2E09-4771-8008-194D2764EE0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746504" y="295656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DB9AC915-F543-4D70-B7D0-E894E2F21D3B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2491832" y="87630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20" name="Content Placeholder 7">
            <a:extLst>
              <a:ext uri="{FF2B5EF4-FFF2-40B4-BE49-F238E27FC236}">
                <a16:creationId xmlns:a16="http://schemas.microsoft.com/office/drawing/2014/main" id="{F18C68A0-6B45-4130-98F6-76616D88C5B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2491832" y="95467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A9A58586-7B87-427A-B109-4F119492754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2481639" y="10384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2" name="Content Placeholder 7">
            <a:extLst>
              <a:ext uri="{FF2B5EF4-FFF2-40B4-BE49-F238E27FC236}">
                <a16:creationId xmlns:a16="http://schemas.microsoft.com/office/drawing/2014/main" id="{F9514E8F-BB54-4306-B88B-62FF1CBB25E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2491707" y="13726886"/>
            <a:ext cx="9061704" cy="544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23" name="Content Placeholder 27">
            <a:extLst>
              <a:ext uri="{FF2B5EF4-FFF2-40B4-BE49-F238E27FC236}">
                <a16:creationId xmlns:a16="http://schemas.microsoft.com/office/drawing/2014/main" id="{45AE7CD6-062F-405C-82B9-32F1E60F060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12491832" y="14347373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4" name="Content Placeholder 7">
            <a:extLst>
              <a:ext uri="{FF2B5EF4-FFF2-40B4-BE49-F238E27FC236}">
                <a16:creationId xmlns:a16="http://schemas.microsoft.com/office/drawing/2014/main" id="{A5303D25-FDCD-46E6-B2F9-FEFC19CFF80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2490704" y="203671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33" name="Content Placeholder 7">
            <a:extLst>
              <a:ext uri="{FF2B5EF4-FFF2-40B4-BE49-F238E27FC236}">
                <a16:creationId xmlns:a16="http://schemas.microsoft.com/office/drawing/2014/main" id="{1B1A3783-6955-403E-95A9-59BDA077C0C5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2496800" y="215863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34" name="Content Placeholder 7">
            <a:extLst>
              <a:ext uri="{FF2B5EF4-FFF2-40B4-BE49-F238E27FC236}">
                <a16:creationId xmlns:a16="http://schemas.microsoft.com/office/drawing/2014/main" id="{D3463364-E731-4004-B7A3-3FCC322957AD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2496800" y="2231571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Subheading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70725F4-39D5-4828-9A23-E9AF04DDB53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486607" y="2315391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6" name="Text Placeholder 13">
            <a:extLst>
              <a:ext uri="{FF2B5EF4-FFF2-40B4-BE49-F238E27FC236}">
                <a16:creationId xmlns:a16="http://schemas.microsoft.com/office/drawing/2014/main" id="{1C43122E-FF19-40E8-A3C8-16BD9F59A49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2486607" y="26332541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5" name="Content Placeholder 7">
            <a:extLst>
              <a:ext uri="{FF2B5EF4-FFF2-40B4-BE49-F238E27FC236}">
                <a16:creationId xmlns:a16="http://schemas.microsoft.com/office/drawing/2014/main" id="{0EB41020-EF65-481D-A004-5118E51035C5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2930104" y="87630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26" name="Content Placeholder 7">
            <a:extLst>
              <a:ext uri="{FF2B5EF4-FFF2-40B4-BE49-F238E27FC236}">
                <a16:creationId xmlns:a16="http://schemas.microsoft.com/office/drawing/2014/main" id="{4130C767-BFF2-4A4D-845F-9B5AD341A17D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2930104" y="9546773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FB8AD238-7D55-4F45-A311-43D3BBA7A10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2962449" y="103087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8" name="Content Placeholder 7">
            <a:extLst>
              <a:ext uri="{FF2B5EF4-FFF2-40B4-BE49-F238E27FC236}">
                <a16:creationId xmlns:a16="http://schemas.microsoft.com/office/drawing/2014/main" id="{8357AD5B-329F-4AF9-B41C-A727FB1D993E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22972643" y="13585373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9" name="Text Placeholder 13">
            <a:extLst>
              <a:ext uri="{FF2B5EF4-FFF2-40B4-BE49-F238E27FC236}">
                <a16:creationId xmlns:a16="http://schemas.microsoft.com/office/drawing/2014/main" id="{8ACDC4FE-D2FE-4569-88D6-96AD2BD2693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2969329" y="14325598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 b="0" i="0">
                <a:latin typeface="Buckeye Sans 2" pitchFamily="2" charset="77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7">
            <a:extLst>
              <a:ext uri="{FF2B5EF4-FFF2-40B4-BE49-F238E27FC236}">
                <a16:creationId xmlns:a16="http://schemas.microsoft.com/office/drawing/2014/main" id="{52284A4A-151A-42E2-B4EF-85525AA0DEFA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22972410" y="17700173"/>
            <a:ext cx="9061704" cy="5442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31" name="Content Placeholder 27">
            <a:extLst>
              <a:ext uri="{FF2B5EF4-FFF2-40B4-BE49-F238E27FC236}">
                <a16:creationId xmlns:a16="http://schemas.microsoft.com/office/drawing/2014/main" id="{E2391D15-0F56-4DAD-8705-ADFB7531B9BA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22972535" y="18244455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2" name="Content Placeholder 7">
            <a:extLst>
              <a:ext uri="{FF2B5EF4-FFF2-40B4-BE49-F238E27FC236}">
                <a16:creationId xmlns:a16="http://schemas.microsoft.com/office/drawing/2014/main" id="{D3AE46B4-F2E3-41B9-A752-18CC6D5304E5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22980996" y="2426425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40" name="Content Placeholder 7">
            <a:extLst>
              <a:ext uri="{FF2B5EF4-FFF2-40B4-BE49-F238E27FC236}">
                <a16:creationId xmlns:a16="http://schemas.microsoft.com/office/drawing/2014/main" id="{04FBAD53-AE86-4AA2-8312-0A8E261F3C37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22986221" y="25222200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41" name="Content Placeholder 7">
            <a:extLst>
              <a:ext uri="{FF2B5EF4-FFF2-40B4-BE49-F238E27FC236}">
                <a16:creationId xmlns:a16="http://schemas.microsoft.com/office/drawing/2014/main" id="{222C4C01-413E-4F87-A3CD-A2D8ABD46E10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23012400" y="260059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Subheading</a:t>
            </a:r>
          </a:p>
        </p:txBody>
      </p:sp>
      <p:sp>
        <p:nvSpPr>
          <p:cNvPr id="42" name="Text Placeholder 13">
            <a:extLst>
              <a:ext uri="{FF2B5EF4-FFF2-40B4-BE49-F238E27FC236}">
                <a16:creationId xmlns:a16="http://schemas.microsoft.com/office/drawing/2014/main" id="{13E29AE0-E636-42F8-B116-3F230ADAE1F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2976028" y="268441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 b="0" i="0">
                <a:latin typeface="Buckeye Sans 2" pitchFamily="2" charset="77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7" name="Content Placeholder 7">
            <a:extLst>
              <a:ext uri="{FF2B5EF4-FFF2-40B4-BE49-F238E27FC236}">
                <a16:creationId xmlns:a16="http://schemas.microsoft.com/office/drawing/2014/main" id="{DD553074-7988-4BCA-877E-E2323841BFCD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33211835" y="8763000"/>
            <a:ext cx="9061704" cy="5551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38" name="Content Placeholder 27">
            <a:extLst>
              <a:ext uri="{FF2B5EF4-FFF2-40B4-BE49-F238E27FC236}">
                <a16:creationId xmlns:a16="http://schemas.microsoft.com/office/drawing/2014/main" id="{347ECFE4-6761-47D7-BAE4-A9DDF8C81183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33217104" y="9394373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9" name="Content Placeholder 7">
            <a:extLst>
              <a:ext uri="{FF2B5EF4-FFF2-40B4-BE49-F238E27FC236}">
                <a16:creationId xmlns:a16="http://schemas.microsoft.com/office/drawing/2014/main" id="{BE4C050E-F747-4178-A465-D95692EE814C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33223200" y="154686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43" name="Content Placeholder 7">
            <a:extLst>
              <a:ext uri="{FF2B5EF4-FFF2-40B4-BE49-F238E27FC236}">
                <a16:creationId xmlns:a16="http://schemas.microsoft.com/office/drawing/2014/main" id="{F44C3661-A33C-4DEA-A6AA-3348A9125996}"/>
              </a:ext>
            </a:extLst>
          </p:cNvPr>
          <p:cNvSpPr>
            <a:spLocks noGrp="1"/>
          </p:cNvSpPr>
          <p:nvPr>
            <p:ph sz="quarter" idx="47" hasCustomPrompt="1"/>
          </p:nvPr>
        </p:nvSpPr>
        <p:spPr>
          <a:xfrm>
            <a:off x="33211835" y="164592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44" name="Text Placeholder 13">
            <a:extLst>
              <a:ext uri="{FF2B5EF4-FFF2-40B4-BE49-F238E27FC236}">
                <a16:creationId xmlns:a16="http://schemas.microsoft.com/office/drawing/2014/main" id="{C4406423-C9FA-4067-8504-2E9D80AE8E4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3211835" y="17242973"/>
            <a:ext cx="9061704" cy="47177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5" name="Content Placeholder 7">
            <a:extLst>
              <a:ext uri="{FF2B5EF4-FFF2-40B4-BE49-F238E27FC236}">
                <a16:creationId xmlns:a16="http://schemas.microsoft.com/office/drawing/2014/main" id="{2568CBA9-266F-4BDC-97FE-B50BE92EBDD2}"/>
              </a:ext>
            </a:extLst>
          </p:cNvPr>
          <p:cNvSpPr>
            <a:spLocks noGrp="1"/>
          </p:cNvSpPr>
          <p:nvPr>
            <p:ph sz="quarter" idx="49" hasCustomPrompt="1"/>
          </p:nvPr>
        </p:nvSpPr>
        <p:spPr>
          <a:xfrm>
            <a:off x="33217104" y="224245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Bibliography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8ACE4D9D-5820-496D-88AF-D89E98AFC6E6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3211835" y="23241000"/>
            <a:ext cx="9061128" cy="3752846"/>
          </a:xfrm>
          <a:prstGeom prst="rect">
            <a:avLst/>
          </a:prstGeom>
        </p:spPr>
        <p:txBody>
          <a:bodyPr/>
          <a:lstStyle>
            <a:lvl1pPr>
              <a:defRPr sz="2000" b="0" i="0">
                <a:latin typeface="Buckeye Sans 2" pitchFamily="2" charset="77"/>
              </a:defRPr>
            </a:lvl1pPr>
          </a:lstStyle>
          <a:p>
            <a:pPr lvl="0"/>
            <a:r>
              <a:rPr lang="en-US" dirty="0"/>
              <a:t>Bibliography text</a:t>
            </a:r>
          </a:p>
          <a:p>
            <a:pPr lvl="0"/>
            <a:r>
              <a:rPr lang="en-US" dirty="0"/>
              <a:t>Bibliography text</a:t>
            </a:r>
          </a:p>
          <a:p>
            <a:pPr lvl="0"/>
            <a:r>
              <a:rPr lang="en-US" dirty="0"/>
              <a:t>Bibliography test</a:t>
            </a:r>
          </a:p>
        </p:txBody>
      </p:sp>
      <p:sp>
        <p:nvSpPr>
          <p:cNvPr id="49" name="Content Placeholder 7">
            <a:extLst>
              <a:ext uri="{FF2B5EF4-FFF2-40B4-BE49-F238E27FC236}">
                <a16:creationId xmlns:a16="http://schemas.microsoft.com/office/drawing/2014/main" id="{A194B3DD-20CE-4688-AC19-4D2FFB4748BC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33217104" y="273775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Acknowledgment</a:t>
            </a:r>
          </a:p>
        </p:txBody>
      </p:sp>
      <p:sp>
        <p:nvSpPr>
          <p:cNvPr id="50" name="Text Placeholder 47">
            <a:extLst>
              <a:ext uri="{FF2B5EF4-FFF2-40B4-BE49-F238E27FC236}">
                <a16:creationId xmlns:a16="http://schemas.microsoft.com/office/drawing/2014/main" id="{048F7DD5-4AF2-4BCB-BBA3-B5AD2537F2D5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33180661" y="28180392"/>
            <a:ext cx="9061128" cy="10804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Acknowledgements text</a:t>
            </a:r>
          </a:p>
        </p:txBody>
      </p:sp>
      <p:sp>
        <p:nvSpPr>
          <p:cNvPr id="56" name="Content Placeholder 7">
            <a:extLst>
              <a:ext uri="{FF2B5EF4-FFF2-40B4-BE49-F238E27FC236}">
                <a16:creationId xmlns:a16="http://schemas.microsoft.com/office/drawing/2014/main" id="{A3BBE0ED-7FCE-44F2-8206-F252A674DC29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>
            <a:off x="33299400" y="30937200"/>
            <a:ext cx="8982146" cy="495437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r">
              <a:buNone/>
              <a:defRPr sz="3500">
                <a:solidFill>
                  <a:srgbClr val="BA0C2F"/>
                </a:solidFill>
                <a:latin typeface="Buckeye Sans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 err="1"/>
              <a:t>ctsi.osu.edu</a:t>
            </a:r>
            <a:endParaRPr lang="en-US" dirty="0"/>
          </a:p>
        </p:txBody>
      </p:sp>
      <p:cxnSp>
        <p:nvCxnSpPr>
          <p:cNvPr id="52" name="Straight Connector 51" descr="Decorative">
            <a:extLst>
              <a:ext uri="{FF2B5EF4-FFF2-40B4-BE49-F238E27FC236}">
                <a16:creationId xmlns:a16="http://schemas.microsoft.com/office/drawing/2014/main" id="{680EFD36-8EB9-45C3-9DB4-C1919F43338E}"/>
              </a:ext>
            </a:extLst>
          </p:cNvPr>
          <p:cNvCxnSpPr/>
          <p:nvPr userDrawn="1"/>
        </p:nvCxnSpPr>
        <p:spPr>
          <a:xfrm>
            <a:off x="11728704" y="8741227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 descr="Decorative">
            <a:extLst>
              <a:ext uri="{FF2B5EF4-FFF2-40B4-BE49-F238E27FC236}">
                <a16:creationId xmlns:a16="http://schemas.microsoft.com/office/drawing/2014/main" id="{4B3F8C8B-A283-4F90-B843-C8A8EFBE57AC}"/>
              </a:ext>
            </a:extLst>
          </p:cNvPr>
          <p:cNvCxnSpPr/>
          <p:nvPr userDrawn="1"/>
        </p:nvCxnSpPr>
        <p:spPr>
          <a:xfrm>
            <a:off x="22244304" y="8763000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 descr="Decorative">
            <a:extLst>
              <a:ext uri="{FF2B5EF4-FFF2-40B4-BE49-F238E27FC236}">
                <a16:creationId xmlns:a16="http://schemas.microsoft.com/office/drawing/2014/main" id="{1CC1ED02-D4ED-41EB-B084-A86636E0F398}"/>
              </a:ext>
            </a:extLst>
          </p:cNvPr>
          <p:cNvCxnSpPr/>
          <p:nvPr userDrawn="1"/>
        </p:nvCxnSpPr>
        <p:spPr>
          <a:xfrm>
            <a:off x="32607504" y="8686800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567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565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BA0C2F"/>
          </a:solidFill>
          <a:latin typeface="Buckeye Sans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F26B43"/>
          </p15:clr>
        </p15:guide>
        <p15:guide id="2" pos="138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Placeholder 21">
            <a:extLst>
              <a:ext uri="{FF2B5EF4-FFF2-40B4-BE49-F238E27FC236}">
                <a16:creationId xmlns:a16="http://schemas.microsoft.com/office/drawing/2014/main" id="{72D4027A-6902-A941-A16B-ED653C7C77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600" y="1295400"/>
            <a:ext cx="31997904" cy="3962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>
              <a:buNone/>
              <a:defRPr sz="14000" b="0" baseline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+mj-lt"/>
                <a:ea typeface="Buckeye Serif Black" panose="00000A00000000000000" pitchFamily="50" charset="0"/>
              </a:defRPr>
            </a:lvl1pPr>
          </a:lstStyle>
          <a:p>
            <a:pPr lvl="0"/>
            <a:r>
              <a:rPr kumimoji="0" lang="en-US" sz="14400" b="1" i="0" u="none" strike="noStrike" kern="1200" cap="none" spc="-513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Re</a:t>
            </a:r>
            <a:r>
              <a:rPr kumimoji="0" lang="en-US" sz="14400" b="1" i="0" u="none" strike="noStrike" kern="1200" cap="none" spc="-42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s</a:t>
            </a:r>
            <a:r>
              <a:rPr kumimoji="0" lang="en-US" sz="14400" b="1" i="0" u="none" strike="noStrike" kern="1200" cap="none" spc="-37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e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a</a:t>
            </a:r>
            <a:r>
              <a:rPr kumimoji="0" lang="en-US" sz="14400" b="1" i="0" u="none" strike="noStrike" kern="1200" cap="none" spc="-404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r</a:t>
            </a:r>
            <a:r>
              <a:rPr kumimoji="0" lang="en-US" sz="14400" b="1" i="0" u="none" strike="noStrike" kern="1200" cap="none" spc="-34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c</a:t>
            </a:r>
            <a:r>
              <a:rPr kumimoji="0" lang="en-US" sz="1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h</a:t>
            </a:r>
            <a:r>
              <a:rPr kumimoji="0" lang="en-US" sz="14400" b="1" i="0" u="none" strike="noStrike" kern="1200" cap="none" spc="1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 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S</a:t>
            </a:r>
            <a:r>
              <a:rPr kumimoji="0" lang="en-US" sz="14400" b="1" i="0" u="none" strike="noStrike" kern="1200" cap="none" spc="-284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t</a:t>
            </a:r>
            <a:r>
              <a:rPr kumimoji="0" lang="en-US" sz="14400" b="1" i="0" u="none" strike="noStrike" kern="1200" cap="none" spc="-24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u</a:t>
            </a:r>
            <a:r>
              <a:rPr kumimoji="0" lang="en-US" sz="14400" b="1" i="0" u="none" strike="noStrike" kern="1200" cap="none" spc="-218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d</a:t>
            </a: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y Title</a:t>
            </a:r>
            <a:b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</a:b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line two as needed</a:t>
            </a:r>
            <a:endParaRPr lang="en-US" dirty="0">
              <a:solidFill>
                <a:schemeClr val="bg1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A0A00DFF-B33E-9036-8C6E-EADF0C4E21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 b="0" i="0">
                <a:solidFill>
                  <a:srgbClr val="212325"/>
                </a:solidFill>
                <a:latin typeface="Buckeye Sans SemiBold" pitchFamily="2" charset="77"/>
              </a:defRPr>
            </a:lvl1pPr>
            <a:lvl2pPr marL="457207" indent="0">
              <a:buNone/>
              <a:defRPr/>
            </a:lvl2pPr>
          </a:lstStyle>
          <a:p>
            <a:pPr marL="27719" marR="0" lvl="0" indent="0" algn="l" defTabSz="783762" rtl="0" eaLnBrk="1" fontAlgn="auto" latinLnBrk="0" hangingPunct="1">
              <a:lnSpc>
                <a:spcPts val="596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  <a:t>Presenter name, associates and collaborators (include department name in credentials)</a:t>
            </a:r>
            <a:b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</a:b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  <a:t>Line two for presenters</a:t>
            </a:r>
            <a:endParaRPr kumimoji="0" lang="en-US" sz="5001" b="1" i="0" u="none" strike="noStrike" kern="1200" cap="none" spc="0" normalizeH="0" baseline="0" noProof="0" dirty="0">
              <a:ln>
                <a:noFill/>
              </a:ln>
              <a:solidFill>
                <a:srgbClr val="3F4443"/>
              </a:solidFill>
              <a:effectLst/>
              <a:uLnTx/>
              <a:uFillTx/>
              <a:latin typeface="Buckeye Sans 2" pitchFamily="2" charset="77"/>
              <a:cs typeface="Arial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195048-8EB7-9525-9EE7-6076014DE46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1A74BE-7121-168D-AA01-A931CFA4F5D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sz="2700" dirty="0">
              <a:latin typeface="Buckeye Sans 2" pitchFamily="2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087DA0-123A-A1B4-8816-8376D02B13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1D52D0-E67D-27F6-8EDA-A501966DA8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C7139F-F54C-1849-8A1F-E0A973FB0D5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052A6D-558F-2354-CE2B-BFEB17728E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0F6F741-67C2-21B8-631B-F2814D62103A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61B831-050A-391D-694F-52C9E01EF98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3807536-84DA-3884-22BE-E62EB7A3A865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47CF89F-7773-AA63-5D70-1A0B29F00CEE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6F91E3EF-0995-D5BF-1771-5E7E6DD27CD0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783AEAA-026C-AA2F-100D-EC4DA67B84D6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9C8189B-45C1-659C-C773-00D2EFEA7D06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35FFC52-8370-E16D-DB7D-6FC7563A5FE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489F4434-C30F-374D-321D-09227398D6F6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CB057752-7BFA-BCF2-DB74-6B70B7873AA9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14C2B520-74D0-81FC-FA10-3AFC30BE7649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7FB575A8-09C4-78F4-25C1-D7BF9AE89158}"/>
              </a:ext>
            </a:extLst>
          </p:cNvPr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41B95E2B-BB3D-D923-C3DC-280F1B1E469A}"/>
              </a:ext>
            </a:extLst>
          </p:cNvPr>
          <p:cNvSpPr>
            <a:spLocks noGrp="1"/>
          </p:cNvSpPr>
          <p:nvPr>
            <p:ph sz="quarter" idx="38"/>
          </p:nvPr>
        </p:nvSpPr>
        <p:spPr/>
        <p:txBody>
          <a:bodyPr/>
          <a:lstStyle/>
          <a:p>
            <a:endParaRPr lang="en-US" b="0" dirty="0">
              <a:latin typeface="Buckeye Sans 2" pitchFamily="2" charset="77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4C6C324-298A-8D11-3DAE-E72518C03CC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E81ED778-D56C-AF33-F4F9-088AB9A5E79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4D29AE7F-5270-ED1A-4630-2DD5FFCB3154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D094D2E4-F8DB-C0FC-0B24-6A2F8DCD6901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F262C0BF-2202-8C13-12FA-2450F177C84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18F78803-4F9C-44F8-101E-C6838ACBAACA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8F58368F-9467-334F-EE18-87F8D816EF8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563E0DEF-868C-0219-EC22-FB92F48C9620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4709B1ED-4EC3-14BE-3AEC-435F3913EDD6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4D914812-0F98-FF93-BEA8-4025634B05FB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BF303350-A27C-E2E6-81D0-8366613A0F6A}"/>
              </a:ext>
            </a:extLst>
          </p:cNvPr>
          <p:cNvSpPr>
            <a:spLocks noGrp="1"/>
          </p:cNvSpPr>
          <p:nvPr>
            <p:ph sz="quarter" idx="44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001B0E8D-9BE5-2F8F-A22E-E67CDCF78483}"/>
              </a:ext>
            </a:extLst>
          </p:cNvPr>
          <p:cNvSpPr>
            <a:spLocks noGrp="1"/>
          </p:cNvSpPr>
          <p:nvPr>
            <p:ph sz="quarter" idx="45"/>
          </p:nvPr>
        </p:nvSpPr>
        <p:spPr/>
        <p:txBody>
          <a:bodyPr/>
          <a:lstStyle/>
          <a:p>
            <a:endParaRPr lang="en-US" b="0" dirty="0">
              <a:latin typeface="Buckeye Sans 2" pitchFamily="2" charset="77"/>
            </a:endParaRP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F97DD932-7EE8-3FC7-5F73-8CACD1027E9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51C5B255-CBF7-B172-0D68-C82F750821D1}"/>
              </a:ext>
            </a:extLst>
          </p:cNvPr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id="{430DE023-09C3-5A0A-46B4-CCEDECFEBD99}"/>
              </a:ext>
            </a:extLst>
          </p:cNvPr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60C7F112-AFC6-945F-0CDE-30D815755AC7}"/>
              </a:ext>
            </a:extLst>
          </p:cNvPr>
          <p:cNvSpPr>
            <a:spLocks noGrp="1"/>
          </p:cNvSpPr>
          <p:nvPr>
            <p:ph sz="quarter" idx="43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3FB35E0C-C8C0-AABF-4A25-8ACA8C68B486}"/>
              </a:ext>
            </a:extLst>
          </p:cNvPr>
          <p:cNvSpPr>
            <a:spLocks noGrp="1"/>
          </p:cNvSpPr>
          <p:nvPr>
            <p:ph sz="quarter" idx="47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EB43B8A2-9FA9-F102-9843-F3228189C00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6B2DC36C-400C-D7BC-425C-4BD843C7ADEF}"/>
              </a:ext>
            </a:extLst>
          </p:cNvPr>
          <p:cNvSpPr>
            <a:spLocks noGrp="1"/>
          </p:cNvSpPr>
          <p:nvPr>
            <p:ph sz="quarter" idx="49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9F192CDA-252D-B25C-A4B3-BEE8C399198B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4" name="Content Placeholder 43">
            <a:extLst>
              <a:ext uri="{FF2B5EF4-FFF2-40B4-BE49-F238E27FC236}">
                <a16:creationId xmlns:a16="http://schemas.microsoft.com/office/drawing/2014/main" id="{0BE56E5F-863C-E43C-9103-DC964042A263}"/>
              </a:ext>
            </a:extLst>
          </p:cNvPr>
          <p:cNvSpPr>
            <a:spLocks noGrp="1"/>
          </p:cNvSpPr>
          <p:nvPr>
            <p:ph sz="quarter" idx="51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E15BDEF2-FD13-A806-F829-A742F8B0391A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D42C8E59-AC66-CABB-A3DD-5DA536A5EC2C}"/>
              </a:ext>
            </a:extLst>
          </p:cNvPr>
          <p:cNvSpPr>
            <a:spLocks noGrp="1"/>
          </p:cNvSpPr>
          <p:nvPr>
            <p:ph sz="quarter" idx="53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567662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3">
      <a:dk1>
        <a:srgbClr val="202324"/>
      </a:dk1>
      <a:lt1>
        <a:srgbClr val="FFFFFF"/>
      </a:lt1>
      <a:dk2>
        <a:srgbClr val="3F4443"/>
      </a:dk2>
      <a:lt2>
        <a:srgbClr val="FFFFFF"/>
      </a:lt2>
      <a:accent1>
        <a:srgbClr val="BA0C2F"/>
      </a:accent1>
      <a:accent2>
        <a:srgbClr val="A7B1B7"/>
      </a:accent2>
      <a:accent3>
        <a:srgbClr val="FFFFFF"/>
      </a:accent3>
      <a:accent4>
        <a:srgbClr val="70071C"/>
      </a:accent4>
      <a:accent5>
        <a:srgbClr val="490513"/>
      </a:accent5>
      <a:accent6>
        <a:srgbClr val="EFF1F2"/>
      </a:accent6>
      <a:hlink>
        <a:srgbClr val="BA0C2F"/>
      </a:hlink>
      <a:folHlink>
        <a:srgbClr val="B90D30"/>
      </a:folHlink>
    </a:clrScheme>
    <a:fontScheme name="Custom 1">
      <a:majorFont>
        <a:latin typeface="Buckeye Serif 2 SemiBold"/>
        <a:ea typeface=""/>
        <a:cs typeface=""/>
      </a:majorFont>
      <a:minorFont>
        <a:latin typeface="Buckeye Sans 2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60C5B6F9CDC0429E8FBB2E37F2ED75" ma:contentTypeVersion="22" ma:contentTypeDescription="Create a new document." ma:contentTypeScope="" ma:versionID="28282207545a5eecb130ed8db8a3f532">
  <xsd:schema xmlns:xsd="http://www.w3.org/2001/XMLSchema" xmlns:xs="http://www.w3.org/2001/XMLSchema" xmlns:p="http://schemas.microsoft.com/office/2006/metadata/properties" xmlns:ns1="http://schemas.microsoft.com/sharepoint/v3" xmlns:ns2="ee0ea2db-4d81-40d6-bdf0-a0fd40ff62b5" xmlns:ns3="6110d382-0a38-4865-8aaf-a816501c75ad" targetNamespace="http://schemas.microsoft.com/office/2006/metadata/properties" ma:root="true" ma:fieldsID="e40f3bbc2bf4ccc0e3c9ded18f4b52aa" ns1:_="" ns2:_="" ns3:_="">
    <xsd:import namespace="http://schemas.microsoft.com/sharepoint/v3"/>
    <xsd:import namespace="ee0ea2db-4d81-40d6-bdf0-a0fd40ff62b5"/>
    <xsd:import namespace="6110d382-0a38-4865-8aaf-a816501c75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3:TaxCatchAll" minOccurs="0"/>
                <xsd:element ref="ns2:lcf76f155ced4ddcb4097134ff3c332f" minOccurs="0"/>
                <xsd:element ref="ns2:Modul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ea2db-4d81-40d6-bdf0-a0fd40ff62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133747-7f49-46b8-8a37-07c8968d02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odule" ma:index="25" nillable="true" ma:displayName="Module" ma:description="Grant Module" ma:format="Dropdown" ma:internalName="Module">
      <xsd:simpleType>
        <xsd:restriction base="dms:Text">
          <xsd:maxLength value="255"/>
        </xsd:restriction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0d382-0a38-4865-8aaf-a816501c75a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0a17c5a-4bee-4f7d-a346-e1649d0fd825}" ma:internalName="TaxCatchAll" ma:showField="CatchAllData" ma:web="6110d382-0a38-4865-8aaf-a816501c75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e0ea2db-4d81-40d6-bdf0-a0fd40ff62b5">
      <Terms xmlns="http://schemas.microsoft.com/office/infopath/2007/PartnerControls"/>
    </lcf76f155ced4ddcb4097134ff3c332f>
    <TaxCatchAll xmlns="6110d382-0a38-4865-8aaf-a816501c75ad" xsi:nil="true"/>
    <_ip_UnifiedCompliancePolicyUIAction xmlns="http://schemas.microsoft.com/sharepoint/v3" xsi:nil="true"/>
    <_ip_UnifiedCompliancePolicyProperties xmlns="http://schemas.microsoft.com/sharepoint/v3" xsi:nil="true"/>
    <Module xmlns="ee0ea2db-4d81-40d6-bdf0-a0fd40ff62b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44C30A-7C1A-40EA-B8A6-9D73F730FA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e0ea2db-4d81-40d6-bdf0-a0fd40ff62b5"/>
    <ds:schemaRef ds:uri="6110d382-0a38-4865-8aaf-a816501c75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D5D73B-4099-493E-8AAF-C00DF0A64DAB}">
  <ds:schemaRefs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8b1e7f3e-bb12-474b-b482-4fa739e63894"/>
    <ds:schemaRef ds:uri="http://schemas.microsoft.com/office/2006/documentManagement/types"/>
    <ds:schemaRef ds:uri="http://schemas.openxmlformats.org/package/2006/metadata/core-properties"/>
    <ds:schemaRef ds:uri="3ce6d955-4258-458b-ac6b-518e3d6206e9"/>
    <ds:schemaRef ds:uri="http://schemas.microsoft.com/office/2006/metadata/properties"/>
    <ds:schemaRef ds:uri="http://purl.org/dc/dcmitype/"/>
    <ds:schemaRef ds:uri="ee0ea2db-4d81-40d6-bdf0-a0fd40ff62b5"/>
    <ds:schemaRef ds:uri="6110d382-0a38-4865-8aaf-a816501c75ad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566CB0A8-DD52-43DB-B8B2-7B878FA17F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10820</TotalTime>
  <Words>26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Buckeye Sans</vt:lpstr>
      <vt:lpstr>Buckeye Sans 2</vt:lpstr>
      <vt:lpstr>Buckeye Sans 2 SemiBold</vt:lpstr>
      <vt:lpstr>Buckeye Serif</vt:lpstr>
      <vt:lpstr>Buckeye Serif 2</vt:lpstr>
      <vt:lpstr>Calibri</vt:lpstr>
      <vt:lpstr>1_Custom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Research Study Presenter name, Associates and Collaborators</dc:title>
  <dc:creator>Hoy, Mary M.</dc:creator>
  <cp:lastModifiedBy>Crockett, Brooke</cp:lastModifiedBy>
  <cp:revision>169</cp:revision>
  <dcterms:created xsi:type="dcterms:W3CDTF">2013-07-30T11:46:00Z</dcterms:created>
  <dcterms:modified xsi:type="dcterms:W3CDTF">2024-11-13T19:50:35Z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2013-07-30T00:00:00Z</vt:filetime>
  </property>
  <property fmtid="{D5CDD505-2E9C-101B-9397-08002B2CF9AE}" pid="3" name="LastSaved">
    <vt:filetime>2013-07-30T00:00:00Z</vt:filetime>
  </property>
  <property fmtid="{D5CDD505-2E9C-101B-9397-08002B2CF9AE}" pid="4" name="ContentTypeId">
    <vt:lpwstr>0x0101000560C5B6F9CDC0429E8FBB2E37F2ED75</vt:lpwstr>
  </property>
  <property fmtid="{D5CDD505-2E9C-101B-9397-08002B2CF9AE}" pid="5" name="MediaServiceImageTags">
    <vt:lpwstr/>
  </property>
</Properties>
</file>